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84" r:id="rId5"/>
    <p:sldMasterId id="2147483879" r:id="rId6"/>
    <p:sldMasterId id="2147483873" r:id="rId7"/>
    <p:sldMasterId id="2147483869" r:id="rId8"/>
  </p:sldMasterIdLst>
  <p:notesMasterIdLst>
    <p:notesMasterId r:id="rId12"/>
  </p:notesMasterIdLst>
  <p:handoutMasterIdLst>
    <p:handoutMasterId r:id="rId13"/>
  </p:handoutMasterIdLst>
  <p:sldIdLst>
    <p:sldId id="2506" r:id="rId9"/>
    <p:sldId id="2518" r:id="rId10"/>
    <p:sldId id="2519" r:id="rId11"/>
  </p:sldIdLst>
  <p:sldSz cx="12192000" cy="6858000"/>
  <p:notesSz cx="9926638" cy="6797675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Light" panose="02000000000000000000" pitchFamily="2" charset="0"/>
      <p:regular r:id="rId18"/>
      <p:italic r:id="rId19"/>
    </p:embeddedFont>
    <p:embeddedFont>
      <p:font typeface="Roboto Medium" panose="02000000000000000000" pitchFamily="2" charset="0"/>
      <p:regular r:id="rId20"/>
      <p:italic r:id="rId21"/>
    </p:embeddedFont>
  </p:embeddedFontLst>
  <p:defaultTextStyle>
    <a:defPPr>
      <a:defRPr lang="fr-FR"/>
    </a:defPPr>
    <a:lvl1pPr marL="0" algn="l" defTabSz="54423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1pPr>
    <a:lvl2pPr marL="544237" algn="l" defTabSz="54423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2pPr>
    <a:lvl3pPr marL="1088475" algn="l" defTabSz="54423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3pPr>
    <a:lvl4pPr marL="1632713" algn="l" defTabSz="54423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4pPr>
    <a:lvl5pPr marL="2176950" algn="l" defTabSz="54423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5pPr>
    <a:lvl6pPr marL="2721187" algn="l" defTabSz="54423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6pPr>
    <a:lvl7pPr marL="3265424" algn="l" defTabSz="54423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7pPr>
    <a:lvl8pPr marL="3809661" algn="l" defTabSz="54423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8pPr>
    <a:lvl9pPr marL="4353898" algn="l" defTabSz="54423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ED70B56-CE82-4425-B413-AEA3B2BFCF18}">
          <p14:sldIdLst/>
        </p14:section>
        <p14:section name="Modèle version &quot;menu&quot;" id="{5C226B12-1BA5-4367-A057-DA72243FC609}">
          <p14:sldIdLst>
            <p14:sldId id="2506"/>
            <p14:sldId id="2518"/>
            <p14:sldId id="2519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5663" userDrawn="1">
          <p15:clr>
            <a:srgbClr val="A4A3A4"/>
          </p15:clr>
        </p15:guide>
        <p15:guide id="9" orient="horz" pos="5360" userDrawn="1">
          <p15:clr>
            <a:srgbClr val="A4A3A4"/>
          </p15:clr>
        </p15:guide>
        <p15:guide id="11" pos="9849" userDrawn="1">
          <p15:clr>
            <a:srgbClr val="A4A3A4"/>
          </p15:clr>
        </p15:guide>
        <p15:guide id="28" orient="horz" pos="5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50" userDrawn="1">
          <p15:clr>
            <a:srgbClr val="A4A3A4"/>
          </p15:clr>
        </p15:guide>
        <p15:guide id="2" pos="3033" userDrawn="1">
          <p15:clr>
            <a:srgbClr val="A4A3A4"/>
          </p15:clr>
        </p15:guide>
        <p15:guide id="3" orient="horz" pos="2141" userDrawn="1">
          <p15:clr>
            <a:srgbClr val="A4A3A4"/>
          </p15:clr>
        </p15:guide>
        <p15:guide id="4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CHAROUSSET" initials="NC" lastIdx="1" clrIdx="0">
    <p:extLst>
      <p:ext uri="{19B8F6BF-5375-455C-9EA6-DF929625EA0E}">
        <p15:presenceInfo xmlns:p15="http://schemas.microsoft.com/office/powerpoint/2012/main" userId="S-1-5-21-984499844-1548149128-448178481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C7406"/>
    <a:srgbClr val="485F91"/>
    <a:srgbClr val="395181"/>
    <a:srgbClr val="5875A7"/>
    <a:srgbClr val="EAEEF1"/>
    <a:srgbClr val="BBBBBB"/>
    <a:srgbClr val="C8C8C8"/>
    <a:srgbClr val="EAEAEC"/>
    <a:srgbClr val="2A4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37" autoAdjust="0"/>
  </p:normalViewPr>
  <p:slideViewPr>
    <p:cSldViewPr snapToGrid="0" snapToObjects="1">
      <p:cViewPr varScale="1">
        <p:scale>
          <a:sx n="104" d="100"/>
          <a:sy n="104" d="100"/>
        </p:scale>
        <p:origin x="870" y="120"/>
      </p:cViewPr>
      <p:guideLst>
        <p:guide orient="horz" pos="5663"/>
        <p:guide orient="horz" pos="5360"/>
        <p:guide pos="9849"/>
        <p:guide orient="horz" pos="5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828" y="72"/>
      </p:cViewPr>
      <p:guideLst>
        <p:guide orient="horz" pos="2050"/>
        <p:guide pos="3033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624" cy="340265"/>
          </a:xfrm>
          <a:prstGeom prst="rect">
            <a:avLst/>
          </a:prstGeom>
        </p:spPr>
        <p:txBody>
          <a:bodyPr vert="horz" lIns="91118" tIns="45559" rIns="91118" bIns="4555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701" y="2"/>
            <a:ext cx="4302624" cy="340265"/>
          </a:xfrm>
          <a:prstGeom prst="rect">
            <a:avLst/>
          </a:prstGeom>
        </p:spPr>
        <p:txBody>
          <a:bodyPr vert="horz" lIns="91118" tIns="45559" rIns="91118" bIns="45559" rtlCol="0"/>
          <a:lstStyle>
            <a:lvl1pPr algn="r">
              <a:defRPr sz="1200"/>
            </a:lvl1pPr>
          </a:lstStyle>
          <a:p>
            <a:fld id="{83E4CC33-568D-4FE3-BDE6-A527C0AC612A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326"/>
            <a:ext cx="4302624" cy="340264"/>
          </a:xfrm>
          <a:prstGeom prst="rect">
            <a:avLst/>
          </a:prstGeom>
        </p:spPr>
        <p:txBody>
          <a:bodyPr vert="horz" lIns="91118" tIns="45559" rIns="91118" bIns="45559" rtlCol="0" anchor="b"/>
          <a:lstStyle>
            <a:lvl1pPr algn="l">
              <a:defRPr sz="1200"/>
            </a:lvl1pPr>
          </a:lstStyle>
          <a:p>
            <a:r>
              <a:rPr lang="fr-FR"/>
              <a:t>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701" y="6456326"/>
            <a:ext cx="4302624" cy="340264"/>
          </a:xfrm>
          <a:prstGeom prst="rect">
            <a:avLst/>
          </a:prstGeom>
        </p:spPr>
        <p:txBody>
          <a:bodyPr vert="horz" lIns="91118" tIns="45559" rIns="91118" bIns="45559" rtlCol="0" anchor="b"/>
          <a:lstStyle>
            <a:lvl1pPr algn="r">
              <a:defRPr sz="1200"/>
            </a:lvl1pPr>
          </a:lstStyle>
          <a:p>
            <a:fld id="{A3FF6E7A-69EB-4830-ABBE-2F1DA1779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7071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4301543" cy="339884"/>
          </a:xfrm>
          <a:prstGeom prst="rect">
            <a:avLst/>
          </a:prstGeom>
        </p:spPr>
        <p:txBody>
          <a:bodyPr vert="horz" lIns="91118" tIns="45559" rIns="91118" bIns="4555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4" y="2"/>
            <a:ext cx="4301543" cy="339884"/>
          </a:xfrm>
          <a:prstGeom prst="rect">
            <a:avLst/>
          </a:prstGeom>
        </p:spPr>
        <p:txBody>
          <a:bodyPr vert="horz" lIns="91118" tIns="45559" rIns="91118" bIns="45559" rtlCol="0"/>
          <a:lstStyle>
            <a:lvl1pPr algn="r">
              <a:defRPr sz="1200"/>
            </a:lvl1pPr>
          </a:lstStyle>
          <a:p>
            <a:fld id="{DCEE3335-10D9-46F9-8F3C-A8DA4911E1DF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8" tIns="45559" rIns="91118" bIns="4555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8"/>
            <a:ext cx="7941310" cy="3058954"/>
          </a:xfrm>
          <a:prstGeom prst="rect">
            <a:avLst/>
          </a:prstGeom>
        </p:spPr>
        <p:txBody>
          <a:bodyPr vert="horz" lIns="91118" tIns="45559" rIns="91118" bIns="4555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9" y="6456615"/>
            <a:ext cx="4301543" cy="339884"/>
          </a:xfrm>
          <a:prstGeom prst="rect">
            <a:avLst/>
          </a:prstGeom>
        </p:spPr>
        <p:txBody>
          <a:bodyPr vert="horz" lIns="91118" tIns="45559" rIns="91118" bIns="45559" rtlCol="0" anchor="b"/>
          <a:lstStyle>
            <a:lvl1pPr algn="l">
              <a:defRPr sz="1200"/>
            </a:lvl1pPr>
          </a:lstStyle>
          <a:p>
            <a:r>
              <a:rPr lang="fr-FR"/>
              <a:t>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4" y="6456615"/>
            <a:ext cx="4301543" cy="339884"/>
          </a:xfrm>
          <a:prstGeom prst="rect">
            <a:avLst/>
          </a:prstGeom>
        </p:spPr>
        <p:txBody>
          <a:bodyPr vert="horz" lIns="91118" tIns="45559" rIns="91118" bIns="45559" rtlCol="0" anchor="b"/>
          <a:lstStyle>
            <a:lvl1pPr algn="r">
              <a:defRPr sz="1200"/>
            </a:lvl1pPr>
          </a:lstStyle>
          <a:p>
            <a:fld id="{14F8006C-7253-4516-9342-3D20E2FE3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47443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1088475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1pPr>
    <a:lvl2pPr marL="544237" algn="l" defTabSz="1088475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2pPr>
    <a:lvl3pPr marL="1088475" algn="l" defTabSz="1088475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3pPr>
    <a:lvl4pPr marL="1632713" algn="l" defTabSz="1088475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4pPr>
    <a:lvl5pPr marL="2176950" algn="l" defTabSz="1088475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5pPr>
    <a:lvl6pPr marL="2721187" algn="l" defTabSz="1088475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6pPr>
    <a:lvl7pPr marL="3265424" algn="l" defTabSz="1088475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7pPr>
    <a:lvl8pPr marL="3809661" algn="l" defTabSz="1088475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8pPr>
    <a:lvl9pPr marL="4353898" algn="l" defTabSz="1088475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dirty="0">
                <a:solidFill>
                  <a:srgbClr val="EC740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Page titre : </a:t>
            </a:r>
          </a:p>
          <a:p>
            <a:pPr lvl="1">
              <a:spcBef>
                <a:spcPts val="0"/>
              </a:spcBef>
            </a:pPr>
            <a:r>
              <a:rPr lang="fr-FR" sz="1600" dirty="0"/>
              <a:t>Logo hauteur 1,96cm</a:t>
            </a:r>
          </a:p>
          <a:p>
            <a:pPr lvl="1">
              <a:spcBef>
                <a:spcPts val="0"/>
              </a:spcBef>
            </a:pPr>
            <a:r>
              <a:rPr lang="fr-FR" sz="1600" dirty="0"/>
              <a:t>Police </a:t>
            </a:r>
            <a:r>
              <a:rPr lang="fr-FR" sz="1600" dirty="0" err="1"/>
              <a:t>roboto</a:t>
            </a:r>
            <a:r>
              <a:rPr lang="fr-FR" sz="1600" dirty="0"/>
              <a:t> medium 40 bleue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5F0B5C-18EF-4029-BD4F-74F78F448C36}" type="datetime1">
              <a:rPr lang="fr-FR" smtClean="0"/>
              <a:t>02/03/2026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06C-7253-4516-9342-3D20E2FE306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81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63E072-26DD-4319-9442-B125B2B083C0}" type="datetime1">
              <a:rPr lang="fr-FR" smtClean="0"/>
              <a:t>02/03/2026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06C-7253-4516-9342-3D20E2FE306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2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38054-C0E5-604A-713E-4A1392F66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4A8705-433C-55FF-AD11-F1EF43A85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EBF7AE4-689F-8433-3778-661449277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3504A3-03CB-6C0E-C9AC-120DBA8BBC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63E072-26DD-4319-9442-B125B2B083C0}" type="datetime1">
              <a:rPr lang="fr-FR" smtClean="0"/>
              <a:t>02/03/2026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F04FC5-D100-CFEA-C781-55761A2D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004CD-0E76-0925-1737-40086892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06C-7253-4516-9342-3D20E2FE30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03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3F5BD3-23A4-48CC-BAD3-9E6A53BBD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92" y="1291185"/>
            <a:ext cx="4263434" cy="426189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81" y="3141663"/>
            <a:ext cx="2607900" cy="705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56647A-1A41-4F8D-9C67-E2295ECF1C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22397" y="5368341"/>
            <a:ext cx="2671233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70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6">
          <p15:clr>
            <a:srgbClr val="FBAE40"/>
          </p15:clr>
        </p15:guide>
        <p15:guide id="2" pos="6856">
          <p15:clr>
            <a:srgbClr val="FBAE40"/>
          </p15:clr>
        </p15:guide>
        <p15:guide id="3" orient="horz" pos="1979" userDrawn="1">
          <p15:clr>
            <a:srgbClr val="FBAE40"/>
          </p15:clr>
        </p15:guide>
        <p15:guide id="4" orient="horz" pos="3498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LCEN from technologies to innovation">
            <a:extLst>
              <a:ext uri="{FF2B5EF4-FFF2-40B4-BE49-F238E27FC236}">
                <a16:creationId xmlns:a16="http://schemas.microsoft.com/office/drawing/2014/main" id="{BBAFB4F7-2C91-4F61-B38D-790CBFC4D4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923" y="2251923"/>
            <a:ext cx="13618881" cy="55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321B550-BF5D-4481-BF3B-BAC0CC454D4B}"/>
              </a:ext>
            </a:extLst>
          </p:cNvPr>
          <p:cNvSpPr txBox="1"/>
          <p:nvPr userDrawn="1"/>
        </p:nvSpPr>
        <p:spPr>
          <a:xfrm>
            <a:off x="-513976" y="5768700"/>
            <a:ext cx="7243483" cy="1217892"/>
          </a:xfrm>
          <a:prstGeom prst="rect">
            <a:avLst/>
          </a:prstGeom>
          <a:noFill/>
        </p:spPr>
        <p:txBody>
          <a:bodyPr wrap="square" lIns="108836" tIns="54417" rIns="108836" bIns="54417" rtlCol="0">
            <a:spAutoFit/>
          </a:bodyPr>
          <a:lstStyle/>
          <a:p>
            <a:pPr algn="r"/>
            <a:endParaRPr lang="fr-FR" sz="4267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FR" sz="2933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2E07CC-4B05-4359-8CE1-786EB11A5BDE}"/>
              </a:ext>
            </a:extLst>
          </p:cNvPr>
          <p:cNvSpPr/>
          <p:nvPr userDrawn="1"/>
        </p:nvSpPr>
        <p:spPr>
          <a:xfrm>
            <a:off x="-1" y="0"/>
            <a:ext cx="12192001" cy="3985534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7" rIns="108836" bIns="54417" rtlCol="0" anchor="ctr"/>
          <a:lstStyle/>
          <a:p>
            <a:pPr algn="ctr" defTabSz="1088475"/>
            <a:endParaRPr lang="fr-FR" sz="2844">
              <a:solidFill>
                <a:srgbClr val="FFFFFF"/>
              </a:solidFill>
            </a:endParaRPr>
          </a:p>
        </p:txBody>
      </p:sp>
      <p:sp>
        <p:nvSpPr>
          <p:cNvPr id="21" name="Titre 4">
            <a:extLst>
              <a:ext uri="{FF2B5EF4-FFF2-40B4-BE49-F238E27FC236}">
                <a16:creationId xmlns:a16="http://schemas.microsoft.com/office/drawing/2014/main" id="{2C1D75AF-A168-4748-B090-9F93D70C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80" y="1690077"/>
            <a:ext cx="11222400" cy="13284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r">
              <a:defRPr lang="fr-FR" sz="4000" b="0" dirty="0">
                <a:solidFill>
                  <a:srgbClr val="4066A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 algn="r" defTabSz="544237">
              <a:lnSpc>
                <a:spcPct val="100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735F890F-C66B-48F4-AD87-5E306887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533" y="2861995"/>
            <a:ext cx="8500800" cy="370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lang="fr-FR" dirty="0">
                <a:solidFill>
                  <a:srgbClr val="4066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r" defTabSz="544237">
              <a:buFont typeface="Arial"/>
              <a:buNone/>
            </a:pPr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9" y="723020"/>
            <a:ext cx="2607900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07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- Image arrière-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C83D4728-1C47-4CD8-BC49-D886873909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985534"/>
            <a:ext cx="12225224" cy="2872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608DB-D51B-4C84-9483-19C2000E1ABB}"/>
              </a:ext>
            </a:extLst>
          </p:cNvPr>
          <p:cNvSpPr/>
          <p:nvPr userDrawn="1"/>
        </p:nvSpPr>
        <p:spPr>
          <a:xfrm>
            <a:off x="0" y="4085"/>
            <a:ext cx="12192000" cy="39814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7" rIns="108836" bIns="54417" rtlCol="0" anchor="ctr"/>
          <a:lstStyle/>
          <a:p>
            <a:pPr algn="ctr" defTabSz="1088475"/>
            <a:r>
              <a:rPr lang="fr-FR" sz="2844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A217DA6C-EF61-4489-A6CE-2AE070CE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80" y="1690077"/>
            <a:ext cx="11222400" cy="13284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r">
              <a:defRPr lang="fr-FR" sz="4000" b="0" dirty="0">
                <a:solidFill>
                  <a:srgbClr val="4066A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 algn="r" defTabSz="544237">
              <a:lnSpc>
                <a:spcPct val="100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2DD77FE-84F4-441C-8C42-3E824996F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533" y="2861995"/>
            <a:ext cx="8500800" cy="370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lang="fr-FR" dirty="0">
                <a:solidFill>
                  <a:srgbClr val="4066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r" defTabSz="544237">
              <a:buFont typeface="Arial"/>
              <a:buNone/>
            </a:pPr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9" y="723020"/>
            <a:ext cx="2607900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9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A BEAMS - Page avec sommaire en colonne d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3169254" y="6505910"/>
            <a:ext cx="82878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B1CC907-9B24-467F-8F4B-4DE7D98CFAF5}" type="slidenum">
              <a:rPr lang="fr-FR" sz="1067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06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00DBB734-5A06-4517-92DD-D06F8458A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87107" y="1456732"/>
            <a:ext cx="8285756" cy="435133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>
              <a:buClr>
                <a:srgbClr val="EC7406"/>
              </a:buClr>
              <a:buFont typeface="Wingdings" panose="05000000000000000000" pitchFamily="2" charset="2"/>
              <a:buChar char="§"/>
              <a:defRPr sz="2400" b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887137" indent="-342900">
              <a:buFont typeface="Calibri" panose="020F0502020204030204" pitchFamily="34" charset="0"/>
              <a:buChar char="─"/>
              <a:defRPr sz="2400" b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pPr lvl="0"/>
            <a:r>
              <a:rPr lang="fr-FR" dirty="0"/>
              <a:t>Liste Niveau 1</a:t>
            </a:r>
          </a:p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Niveau 2 (si besoin)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4588E8-F913-41A8-AA1F-7DEEFEF4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350" y="527265"/>
            <a:ext cx="8289143" cy="399113"/>
          </a:xfrm>
        </p:spPr>
        <p:txBody>
          <a:bodyPr/>
          <a:lstStyle>
            <a:lvl1pPr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DC72F75-7B12-46DF-ADAA-E4593CBD07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88" y="1449387"/>
            <a:ext cx="2135187" cy="4859337"/>
          </a:xfrm>
        </p:spPr>
        <p:txBody>
          <a:bodyPr lIns="0" tIns="0" rIns="0" bIns="0" anchor="b"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fr-FR" dirty="0"/>
              <a:t>SOMMAIRE,  liste en </a:t>
            </a:r>
            <a:r>
              <a:rPr lang="fr-FR" dirty="0" err="1"/>
              <a:t>Roboto</a:t>
            </a:r>
            <a:r>
              <a:rPr lang="fr-FR" dirty="0"/>
              <a:t> light, page active en </a:t>
            </a:r>
            <a:r>
              <a:rPr lang="fr-FR" dirty="0" err="1"/>
              <a:t>Roboto</a:t>
            </a:r>
            <a:r>
              <a:rPr lang="fr-FR" dirty="0"/>
              <a:t> Medium, taille 14</a:t>
            </a:r>
          </a:p>
        </p:txBody>
      </p:sp>
      <p:sp>
        <p:nvSpPr>
          <p:cNvPr id="9" name="Espace réservé du pied de page 18">
            <a:extLst>
              <a:ext uri="{FF2B5EF4-FFF2-40B4-BE49-F238E27FC236}">
                <a16:creationId xmlns:a16="http://schemas.microsoft.com/office/drawing/2014/main" id="{21710ABD-381A-414F-B168-5EA5AF5C8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508" y="6309002"/>
            <a:ext cx="5159816" cy="548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fr-FR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5861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24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12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A BEAMS - Titre et contenu PRODU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3169254" y="6505910"/>
            <a:ext cx="82878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B1CC907-9B24-467F-8F4B-4DE7D98CFAF5}" type="slidenum">
              <a:rPr lang="fr-FR" sz="1067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06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4588E8-F913-41A8-AA1F-7DEEFEF4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350" y="527265"/>
            <a:ext cx="8289143" cy="399113"/>
          </a:xfrm>
        </p:spPr>
        <p:txBody>
          <a:bodyPr/>
          <a:lstStyle>
            <a:lvl1pPr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3CE75D52-5B81-4AB7-8C2B-2771C0E5B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88" y="1449387"/>
            <a:ext cx="2135187" cy="4859337"/>
          </a:xfrm>
        </p:spPr>
        <p:txBody>
          <a:bodyPr lIns="0" tIns="0" rIns="0" bIns="0" anchor="b"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fr-FR" dirty="0"/>
              <a:t>SOMMAIRE,  liste en </a:t>
            </a:r>
            <a:r>
              <a:rPr lang="fr-FR" dirty="0" err="1"/>
              <a:t>Roboto</a:t>
            </a:r>
            <a:r>
              <a:rPr lang="fr-FR" dirty="0"/>
              <a:t> light, page active en </a:t>
            </a:r>
            <a:r>
              <a:rPr lang="fr-FR" dirty="0" err="1"/>
              <a:t>Roboto</a:t>
            </a:r>
            <a:r>
              <a:rPr lang="fr-FR" dirty="0"/>
              <a:t> Medium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9A0AA981-7B25-4AE9-9B64-8B2950998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5388" y="1898742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pour une image  55">
            <a:extLst>
              <a:ext uri="{FF2B5EF4-FFF2-40B4-BE49-F238E27FC236}">
                <a16:creationId xmlns:a16="http://schemas.microsoft.com/office/drawing/2014/main" id="{94639ADF-EA7D-44F3-9072-379BC9936E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700" y="2024155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2" name="Espace réservé du texte 53">
            <a:extLst>
              <a:ext uri="{FF2B5EF4-FFF2-40B4-BE49-F238E27FC236}">
                <a16:creationId xmlns:a16="http://schemas.microsoft.com/office/drawing/2014/main" id="{AA393E2A-D1F2-4424-A6CF-DC66A8ED15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2800" y="1898742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3" name="Espace réservé pour une image  55">
            <a:extLst>
              <a:ext uri="{FF2B5EF4-FFF2-40B4-BE49-F238E27FC236}">
                <a16:creationId xmlns:a16="http://schemas.microsoft.com/office/drawing/2014/main" id="{4F57C047-22D2-4D8D-BADD-D695028C4A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86112" y="2024155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C7EEC98F-2F24-4357-81FC-AD03F72A5D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86113" y="1395356"/>
            <a:ext cx="8274050" cy="3460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544237" indent="0">
              <a:buNone/>
              <a:defRPr/>
            </a:lvl2pPr>
            <a:lvl3pPr marL="1088474" indent="0">
              <a:buNone/>
              <a:defRPr/>
            </a:lvl3pPr>
            <a:lvl4pPr marL="1632712" indent="0">
              <a:buNone/>
              <a:defRPr/>
            </a:lvl4pPr>
            <a:lvl5pPr marL="2176949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6" name="Espace réservé du texte 53">
            <a:extLst>
              <a:ext uri="{FF2B5EF4-FFF2-40B4-BE49-F238E27FC236}">
                <a16:creationId xmlns:a16="http://schemas.microsoft.com/office/drawing/2014/main" id="{265C1FCD-A9E8-4E85-9E9A-EBD30639F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000" y="2993828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7" name="Espace réservé pour une image  55">
            <a:extLst>
              <a:ext uri="{FF2B5EF4-FFF2-40B4-BE49-F238E27FC236}">
                <a16:creationId xmlns:a16="http://schemas.microsoft.com/office/drawing/2014/main" id="{9C6900EB-2C93-4F1E-AD2E-8D5DB57EA4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9312" y="3119241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8" name="Espace réservé du texte 53">
            <a:extLst>
              <a:ext uri="{FF2B5EF4-FFF2-40B4-BE49-F238E27FC236}">
                <a16:creationId xmlns:a16="http://schemas.microsoft.com/office/drawing/2014/main" id="{5E09156F-FA41-447D-9FD8-48EBC106A1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52800" y="2993828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9" name="Espace réservé pour une image  55">
            <a:extLst>
              <a:ext uri="{FF2B5EF4-FFF2-40B4-BE49-F238E27FC236}">
                <a16:creationId xmlns:a16="http://schemas.microsoft.com/office/drawing/2014/main" id="{08AF9561-EC74-4877-B752-04680CCC433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186112" y="3119241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0" name="Espace réservé du texte 53">
            <a:extLst>
              <a:ext uri="{FF2B5EF4-FFF2-40B4-BE49-F238E27FC236}">
                <a16:creationId xmlns:a16="http://schemas.microsoft.com/office/drawing/2014/main" id="{4447A8A9-CD61-4B69-8979-5EC2EB340E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6000" y="4088914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1" name="Espace réservé pour une image  55">
            <a:extLst>
              <a:ext uri="{FF2B5EF4-FFF2-40B4-BE49-F238E27FC236}">
                <a16:creationId xmlns:a16="http://schemas.microsoft.com/office/drawing/2014/main" id="{00372038-0A19-4D48-8F3A-D6554741C8F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69312" y="4214327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2" name="Espace réservé du texte 53">
            <a:extLst>
              <a:ext uri="{FF2B5EF4-FFF2-40B4-BE49-F238E27FC236}">
                <a16:creationId xmlns:a16="http://schemas.microsoft.com/office/drawing/2014/main" id="{3F357579-4CBF-49B8-A3CD-5BD101CF77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52800" y="4088914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3" name="Espace réservé pour une image  55">
            <a:extLst>
              <a:ext uri="{FF2B5EF4-FFF2-40B4-BE49-F238E27FC236}">
                <a16:creationId xmlns:a16="http://schemas.microsoft.com/office/drawing/2014/main" id="{99E46102-3C73-491D-BADF-C8737719640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186112" y="4214327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4" name="Espace réservé du texte 53">
            <a:extLst>
              <a:ext uri="{FF2B5EF4-FFF2-40B4-BE49-F238E27FC236}">
                <a16:creationId xmlns:a16="http://schemas.microsoft.com/office/drawing/2014/main" id="{62820765-A62E-46F8-A4F4-78628B243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6000" y="5184000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5" name="Espace réservé pour une image  55">
            <a:extLst>
              <a:ext uri="{FF2B5EF4-FFF2-40B4-BE49-F238E27FC236}">
                <a16:creationId xmlns:a16="http://schemas.microsoft.com/office/drawing/2014/main" id="{8C7E9598-09E7-4797-A808-D918C7FCBEA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69312" y="5309413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6" name="Espace réservé du texte 53">
            <a:extLst>
              <a:ext uri="{FF2B5EF4-FFF2-40B4-BE49-F238E27FC236}">
                <a16:creationId xmlns:a16="http://schemas.microsoft.com/office/drawing/2014/main" id="{E40FA319-21EC-4D5F-848E-C2A36D36DE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52800" y="5184000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7" name="Espace réservé pour une image  55">
            <a:extLst>
              <a:ext uri="{FF2B5EF4-FFF2-40B4-BE49-F238E27FC236}">
                <a16:creationId xmlns:a16="http://schemas.microsoft.com/office/drawing/2014/main" id="{1F06B828-DAE3-423F-96D1-E27618F0C2A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86112" y="5309413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2" name="Espace réservé du pied de page 18">
            <a:extLst>
              <a:ext uri="{FF2B5EF4-FFF2-40B4-BE49-F238E27FC236}">
                <a16:creationId xmlns:a16="http://schemas.microsoft.com/office/drawing/2014/main" id="{21710ABD-381A-414F-B168-5EA5AF5C8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508" y="6309002"/>
            <a:ext cx="5158800" cy="548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fr-FR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6405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61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121">
          <p15:clr>
            <a:srgbClr val="FBAE40"/>
          </p15:clr>
        </p15:guide>
        <p15:guide id="7" pos="2116">
          <p15:clr>
            <a:srgbClr val="FBAE40"/>
          </p15:clr>
        </p15:guide>
        <p15:guide id="8" pos="4578">
          <p15:clr>
            <a:srgbClr val="FBAE40"/>
          </p15:clr>
        </p15:guide>
        <p15:guide id="9" pos="4648">
          <p15:clr>
            <a:srgbClr val="FBAE40"/>
          </p15:clr>
        </p15:guide>
        <p15:guide id="10" pos="4753">
          <p15:clr>
            <a:srgbClr val="FBAE40"/>
          </p15:clr>
        </p15:guide>
        <p15:guide id="11" pos="5309">
          <p15:clr>
            <a:srgbClr val="FBAE40"/>
          </p15:clr>
        </p15:guide>
        <p15:guide id="12" pos="5404">
          <p15:clr>
            <a:srgbClr val="FBAE40"/>
          </p15:clr>
        </p15:guide>
        <p15:guide id="13" pos="27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C5510C3-5D95-A742-9807-7F1465D55865}"/>
              </a:ext>
            </a:extLst>
          </p:cNvPr>
          <p:cNvSpPr/>
          <p:nvPr userDrawn="1"/>
        </p:nvSpPr>
        <p:spPr>
          <a:xfrm>
            <a:off x="2879800" y="6100949"/>
            <a:ext cx="9312200" cy="75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27" rtlCol="0" anchor="ctr"/>
          <a:lstStyle/>
          <a:p>
            <a:pPr algn="ctr"/>
            <a:endParaRPr lang="fr-FR" sz="159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05C053-18D8-7A4F-BD83-84580AD13994}"/>
              </a:ext>
            </a:extLst>
          </p:cNvPr>
          <p:cNvSpPr/>
          <p:nvPr userDrawn="1"/>
        </p:nvSpPr>
        <p:spPr>
          <a:xfrm>
            <a:off x="3012005" y="833883"/>
            <a:ext cx="9000988" cy="44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3"/>
          </a:p>
        </p:txBody>
      </p:sp>
      <p:sp>
        <p:nvSpPr>
          <p:cNvPr id="34" name="bg object 16">
            <a:extLst>
              <a:ext uri="{FF2B5EF4-FFF2-40B4-BE49-F238E27FC236}">
                <a16:creationId xmlns:a16="http://schemas.microsoft.com/office/drawing/2014/main" id="{1C754B20-E857-483E-AB6B-1C460D96AB97}"/>
              </a:ext>
            </a:extLst>
          </p:cNvPr>
          <p:cNvSpPr/>
          <p:nvPr userDrawn="1"/>
        </p:nvSpPr>
        <p:spPr>
          <a:xfrm>
            <a:off x="1" y="0"/>
            <a:ext cx="2459009" cy="6858000"/>
          </a:xfrm>
          <a:custGeom>
            <a:avLst/>
            <a:gdLst/>
            <a:ahLst/>
            <a:cxnLst/>
            <a:rect l="l" t="t" r="r" b="b"/>
            <a:pathLst>
              <a:path w="3587115" h="6840220">
                <a:moveTo>
                  <a:pt x="3587089" y="0"/>
                </a:moveTo>
                <a:lnTo>
                  <a:pt x="0" y="0"/>
                </a:lnTo>
                <a:lnTo>
                  <a:pt x="0" y="6840004"/>
                </a:lnTo>
                <a:lnTo>
                  <a:pt x="3587089" y="6840004"/>
                </a:lnTo>
                <a:lnTo>
                  <a:pt x="3587089" y="0"/>
                </a:lnTo>
                <a:close/>
              </a:path>
            </a:pathLst>
          </a:custGeom>
          <a:solidFill>
            <a:srgbClr val="2A4072"/>
          </a:solidFill>
          <a:effectLst/>
        </p:spPr>
        <p:txBody>
          <a:bodyPr wrap="square" lIns="0" tIns="0" rIns="0" bIns="0" rtlCol="0"/>
          <a:lstStyle/>
          <a:p>
            <a:endParaRPr sz="2844" dirty="0"/>
          </a:p>
        </p:txBody>
      </p:sp>
      <p:pic>
        <p:nvPicPr>
          <p:cNvPr id="35" name="Graphique 34">
            <a:extLst>
              <a:ext uri="{FF2B5EF4-FFF2-40B4-BE49-F238E27FC236}">
                <a16:creationId xmlns:a16="http://schemas.microsoft.com/office/drawing/2014/main" id="{CC408A0D-D3E3-477A-8C65-095B0D40B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32374" y="2383292"/>
            <a:ext cx="4786261" cy="1117958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1873CF55-D804-4178-B30F-CE0E83F0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32397" y="4576352"/>
            <a:ext cx="4786216" cy="2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HEALTH - Page titre - Image arrière-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C83D4728-1C47-4CD8-BC49-D886873909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985534"/>
            <a:ext cx="12225224" cy="2872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608DB-D51B-4C84-9483-19C2000E1ABB}"/>
              </a:ext>
            </a:extLst>
          </p:cNvPr>
          <p:cNvSpPr/>
          <p:nvPr userDrawn="1"/>
        </p:nvSpPr>
        <p:spPr>
          <a:xfrm>
            <a:off x="0" y="4085"/>
            <a:ext cx="12192000" cy="39814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6" tIns="54417" rIns="108836" bIns="54417" rtlCol="0" anchor="ctr"/>
          <a:lstStyle/>
          <a:p>
            <a:pPr algn="ctr" defTabSz="1088475"/>
            <a:r>
              <a:rPr lang="fr-FR" sz="2844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A217DA6C-EF61-4489-A6CE-2AE070CE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80" y="1690077"/>
            <a:ext cx="11222400" cy="13284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r">
              <a:defRPr lang="fr-FR" sz="4000" b="0" dirty="0">
                <a:solidFill>
                  <a:srgbClr val="4066A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 algn="r" defTabSz="544237">
              <a:lnSpc>
                <a:spcPct val="100000"/>
              </a:lnSpc>
            </a:pPr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2DD77FE-84F4-441C-8C42-3E824996F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533" y="2861995"/>
            <a:ext cx="8500800" cy="370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lang="fr-FR" dirty="0">
                <a:solidFill>
                  <a:srgbClr val="4066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r" defTabSz="544237">
              <a:buFont typeface="Arial"/>
              <a:buNone/>
            </a:pPr>
            <a:r>
              <a:rPr lang="fr-FR" dirty="0"/>
              <a:t>Modifiez le style des sous-titres du masque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1BA7EDC1-5C7A-4FA2-9140-7971E9D967F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194237" y="1001564"/>
            <a:ext cx="3262589" cy="1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B4F7445-A821-4934-9265-8D2E9EA22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4193" y="536063"/>
            <a:ext cx="2812196" cy="6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5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EN - Page avec sommaire en colonne d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3169254" y="6505910"/>
            <a:ext cx="82878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B1CC907-9B24-467F-8F4B-4DE7D98CFAF5}" type="slidenum">
              <a:rPr lang="fr-FR" sz="1067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06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00DBB734-5A06-4517-92DD-D06F8458A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87107" y="1456732"/>
            <a:ext cx="8285756" cy="435133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>
              <a:buClr>
                <a:srgbClr val="EC7406"/>
              </a:buClr>
              <a:buFont typeface="Wingdings" panose="05000000000000000000" pitchFamily="2" charset="2"/>
              <a:buChar char="§"/>
              <a:defRPr sz="2400" b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887137" indent="-342900">
              <a:buFont typeface="Calibri" panose="020F0502020204030204" pitchFamily="34" charset="0"/>
              <a:buChar char="─"/>
              <a:defRPr sz="2400" b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pPr lvl="0"/>
            <a:r>
              <a:rPr lang="fr-FR" dirty="0"/>
              <a:t>Liste Niveau 1</a:t>
            </a:r>
          </a:p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Niveau 2 (si besoin)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4588E8-F913-41A8-AA1F-7DEEFEF4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350" y="527265"/>
            <a:ext cx="8289143" cy="399113"/>
          </a:xfrm>
        </p:spPr>
        <p:txBody>
          <a:bodyPr/>
          <a:lstStyle>
            <a:lvl1pPr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DC72F75-7B12-46DF-ADAA-E4593CBD07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88" y="1449387"/>
            <a:ext cx="2135187" cy="4859337"/>
          </a:xfrm>
        </p:spPr>
        <p:txBody>
          <a:bodyPr lIns="0" tIns="0" rIns="0" bIns="0" anchor="b">
            <a:norm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SOMMAIRE,  liste en </a:t>
            </a:r>
            <a:r>
              <a:rPr lang="fr-FR" dirty="0" err="1"/>
              <a:t>Roboto</a:t>
            </a:r>
            <a:r>
              <a:rPr lang="fr-FR" dirty="0"/>
              <a:t> light, page active en </a:t>
            </a:r>
            <a:r>
              <a:rPr lang="fr-FR" dirty="0" err="1"/>
              <a:t>Roboto</a:t>
            </a:r>
            <a:r>
              <a:rPr lang="fr-FR" dirty="0"/>
              <a:t> Medium</a:t>
            </a:r>
          </a:p>
        </p:txBody>
      </p:sp>
    </p:spTree>
    <p:extLst>
      <p:ext uri="{BB962C8B-B14F-4D97-AF65-F5344CB8AC3E}">
        <p14:creationId xmlns:p14="http://schemas.microsoft.com/office/powerpoint/2010/main" val="900814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24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12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EN - Titre et contenu PRODU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3169254" y="6505910"/>
            <a:ext cx="82878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B1CC907-9B24-467F-8F4B-4DE7D98CFAF5}" type="slidenum">
              <a:rPr lang="fr-FR" sz="1067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06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4588E8-F913-41A8-AA1F-7DEEFEF4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350" y="527265"/>
            <a:ext cx="8289143" cy="399113"/>
          </a:xfrm>
        </p:spPr>
        <p:txBody>
          <a:bodyPr/>
          <a:lstStyle>
            <a:lvl1pPr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9A0AA981-7B25-4AE9-9B64-8B2950998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5388" y="1898742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pour une image  55">
            <a:extLst>
              <a:ext uri="{FF2B5EF4-FFF2-40B4-BE49-F238E27FC236}">
                <a16:creationId xmlns:a16="http://schemas.microsoft.com/office/drawing/2014/main" id="{94639ADF-EA7D-44F3-9072-379BC9936E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700" y="2024155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2" name="Espace réservé du texte 53">
            <a:extLst>
              <a:ext uri="{FF2B5EF4-FFF2-40B4-BE49-F238E27FC236}">
                <a16:creationId xmlns:a16="http://schemas.microsoft.com/office/drawing/2014/main" id="{AA393E2A-D1F2-4424-A6CF-DC66A8ED15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2800" y="1898742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3" name="Espace réservé pour une image  55">
            <a:extLst>
              <a:ext uri="{FF2B5EF4-FFF2-40B4-BE49-F238E27FC236}">
                <a16:creationId xmlns:a16="http://schemas.microsoft.com/office/drawing/2014/main" id="{4F57C047-22D2-4D8D-BADD-D695028C4A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86112" y="2024155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C7EEC98F-2F24-4357-81FC-AD03F72A5D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86113" y="1395356"/>
            <a:ext cx="8274050" cy="3460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544237" indent="0">
              <a:buNone/>
              <a:defRPr/>
            </a:lvl2pPr>
            <a:lvl3pPr marL="1088474" indent="0">
              <a:buNone/>
              <a:defRPr/>
            </a:lvl3pPr>
            <a:lvl4pPr marL="1632712" indent="0">
              <a:buNone/>
              <a:defRPr/>
            </a:lvl4pPr>
            <a:lvl5pPr marL="2176949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6" name="Espace réservé du texte 53">
            <a:extLst>
              <a:ext uri="{FF2B5EF4-FFF2-40B4-BE49-F238E27FC236}">
                <a16:creationId xmlns:a16="http://schemas.microsoft.com/office/drawing/2014/main" id="{265C1FCD-A9E8-4E85-9E9A-EBD30639F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000" y="2993828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7" name="Espace réservé pour une image  55">
            <a:extLst>
              <a:ext uri="{FF2B5EF4-FFF2-40B4-BE49-F238E27FC236}">
                <a16:creationId xmlns:a16="http://schemas.microsoft.com/office/drawing/2014/main" id="{9C6900EB-2C93-4F1E-AD2E-8D5DB57EA4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9312" y="3119241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8" name="Espace réservé du texte 53">
            <a:extLst>
              <a:ext uri="{FF2B5EF4-FFF2-40B4-BE49-F238E27FC236}">
                <a16:creationId xmlns:a16="http://schemas.microsoft.com/office/drawing/2014/main" id="{5E09156F-FA41-447D-9FD8-48EBC106A1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52800" y="2993828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9" name="Espace réservé pour une image  55">
            <a:extLst>
              <a:ext uri="{FF2B5EF4-FFF2-40B4-BE49-F238E27FC236}">
                <a16:creationId xmlns:a16="http://schemas.microsoft.com/office/drawing/2014/main" id="{08AF9561-EC74-4877-B752-04680CCC433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186112" y="3119241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0" name="Espace réservé du texte 53">
            <a:extLst>
              <a:ext uri="{FF2B5EF4-FFF2-40B4-BE49-F238E27FC236}">
                <a16:creationId xmlns:a16="http://schemas.microsoft.com/office/drawing/2014/main" id="{4447A8A9-CD61-4B69-8979-5EC2EB340E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6000" y="4088914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1" name="Espace réservé pour une image  55">
            <a:extLst>
              <a:ext uri="{FF2B5EF4-FFF2-40B4-BE49-F238E27FC236}">
                <a16:creationId xmlns:a16="http://schemas.microsoft.com/office/drawing/2014/main" id="{00372038-0A19-4D48-8F3A-D6554741C8F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69312" y="4214327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2" name="Espace réservé du texte 53">
            <a:extLst>
              <a:ext uri="{FF2B5EF4-FFF2-40B4-BE49-F238E27FC236}">
                <a16:creationId xmlns:a16="http://schemas.microsoft.com/office/drawing/2014/main" id="{3F357579-4CBF-49B8-A3CD-5BD101CF77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52800" y="4088914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3" name="Espace réservé pour une image  55">
            <a:extLst>
              <a:ext uri="{FF2B5EF4-FFF2-40B4-BE49-F238E27FC236}">
                <a16:creationId xmlns:a16="http://schemas.microsoft.com/office/drawing/2014/main" id="{99E46102-3C73-491D-BADF-C8737719640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186112" y="4214327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4" name="Espace réservé du texte 53">
            <a:extLst>
              <a:ext uri="{FF2B5EF4-FFF2-40B4-BE49-F238E27FC236}">
                <a16:creationId xmlns:a16="http://schemas.microsoft.com/office/drawing/2014/main" id="{62820765-A62E-46F8-A4F4-78628B243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6000" y="5184000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5" name="Espace réservé pour une image  55">
            <a:extLst>
              <a:ext uri="{FF2B5EF4-FFF2-40B4-BE49-F238E27FC236}">
                <a16:creationId xmlns:a16="http://schemas.microsoft.com/office/drawing/2014/main" id="{8C7E9598-09E7-4797-A808-D918C7FCBEA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69312" y="5309413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6" name="Espace réservé du texte 53">
            <a:extLst>
              <a:ext uri="{FF2B5EF4-FFF2-40B4-BE49-F238E27FC236}">
                <a16:creationId xmlns:a16="http://schemas.microsoft.com/office/drawing/2014/main" id="{E40FA319-21EC-4D5F-848E-C2A36D36DE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52800" y="5184000"/>
            <a:ext cx="3914775" cy="906462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 lIns="1026000" anchor="ctr">
            <a:noAutofit/>
          </a:bodyPr>
          <a:lstStyle>
            <a:lvl1pPr marL="0" indent="0">
              <a:buNone/>
              <a:defRPr sz="1400"/>
            </a:lvl1pPr>
            <a:lvl2pPr marL="544237" indent="0">
              <a:buNone/>
              <a:defRPr sz="1400"/>
            </a:lvl2pPr>
            <a:lvl3pPr marL="1088474" indent="0">
              <a:buNone/>
              <a:defRPr sz="1400"/>
            </a:lvl3pPr>
            <a:lvl4pPr marL="1632712" indent="0">
              <a:buNone/>
              <a:defRPr sz="1400"/>
            </a:lvl4pPr>
            <a:lvl5pPr marL="2176949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7" name="Espace réservé pour une image  55">
            <a:extLst>
              <a:ext uri="{FF2B5EF4-FFF2-40B4-BE49-F238E27FC236}">
                <a16:creationId xmlns:a16="http://schemas.microsoft.com/office/drawing/2014/main" id="{1F06B828-DAE3-423F-96D1-E27618F0C2A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86112" y="5309413"/>
            <a:ext cx="1049338" cy="655637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3A1949D5-45E4-4345-ADB3-86D9B3A58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88" y="1449387"/>
            <a:ext cx="2135187" cy="4859337"/>
          </a:xfrm>
        </p:spPr>
        <p:txBody>
          <a:bodyPr lIns="0" tIns="0" rIns="0" bIns="0" anchor="b">
            <a:norm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SOMMAIRE,  liste en </a:t>
            </a:r>
            <a:r>
              <a:rPr lang="fr-FR" dirty="0" err="1"/>
              <a:t>Roboto</a:t>
            </a:r>
            <a:r>
              <a:rPr lang="fr-FR" dirty="0"/>
              <a:t> light, page active en </a:t>
            </a:r>
            <a:r>
              <a:rPr lang="fr-FR" dirty="0" err="1"/>
              <a:t>Roboto</a:t>
            </a:r>
            <a:r>
              <a:rPr lang="fr-FR" dirty="0"/>
              <a:t> Medium</a:t>
            </a:r>
          </a:p>
        </p:txBody>
      </p:sp>
    </p:spTree>
    <p:extLst>
      <p:ext uri="{BB962C8B-B14F-4D97-AF65-F5344CB8AC3E}">
        <p14:creationId xmlns:p14="http://schemas.microsoft.com/office/powerpoint/2010/main" val="146628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61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121">
          <p15:clr>
            <a:srgbClr val="FBAE40"/>
          </p15:clr>
        </p15:guide>
        <p15:guide id="7" pos="2116">
          <p15:clr>
            <a:srgbClr val="FBAE40"/>
          </p15:clr>
        </p15:guide>
        <p15:guide id="8" pos="4578">
          <p15:clr>
            <a:srgbClr val="FBAE40"/>
          </p15:clr>
        </p15:guide>
        <p15:guide id="9" pos="4648">
          <p15:clr>
            <a:srgbClr val="FBAE40"/>
          </p15:clr>
        </p15:guide>
        <p15:guide id="10" pos="4753">
          <p15:clr>
            <a:srgbClr val="FBAE40"/>
          </p15:clr>
        </p15:guide>
        <p15:guide id="11" pos="5309">
          <p15:clr>
            <a:srgbClr val="FBAE40"/>
          </p15:clr>
        </p15:guide>
        <p15:guide id="12" pos="5404">
          <p15:clr>
            <a:srgbClr val="FBAE40"/>
          </p15:clr>
        </p15:guide>
        <p15:guide id="13" pos="27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30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E8E29B-BB8F-41F0-82E8-1DD65008DEA8}"/>
              </a:ext>
            </a:extLst>
          </p:cNvPr>
          <p:cNvSpPr/>
          <p:nvPr userDrawn="1"/>
        </p:nvSpPr>
        <p:spPr>
          <a:xfrm>
            <a:off x="-1" y="-1"/>
            <a:ext cx="2470415" cy="6858001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44" dirty="0"/>
              <a:t> 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F1C56686-6974-4033-9BD6-AEC3C312F3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088" y="403304"/>
            <a:ext cx="469821" cy="469821"/>
          </a:xfrm>
          <a:prstGeom prst="rect">
            <a:avLst/>
          </a:prstGeom>
        </p:spPr>
      </p:pic>
      <p:sp>
        <p:nvSpPr>
          <p:cNvPr id="17" name="Espace réservé du titre 16">
            <a:extLst>
              <a:ext uri="{FF2B5EF4-FFF2-40B4-BE49-F238E27FC236}">
                <a16:creationId xmlns:a16="http://schemas.microsoft.com/office/drawing/2014/main" id="{C91159E2-2CF5-40DC-864F-FE3EE733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254" y="499433"/>
            <a:ext cx="8289143" cy="399113"/>
          </a:xfrm>
          <a:prstGeom prst="rect">
            <a:avLst/>
          </a:prstGeom>
        </p:spPr>
        <p:txBody>
          <a:bodyPr vert="horz" lIns="0" tIns="0" rIns="0" bIns="0" numCol="1" rtlCol="0" anchor="ctr">
            <a:noAutofit/>
          </a:bodyPr>
          <a:lstStyle/>
          <a:p>
            <a:pPr eaLnBrk="1" hangingPunct="1"/>
            <a:r>
              <a:rPr lang="fr-FR" altLang="fr-FR" sz="4000" dirty="0">
                <a:latin typeface="Roboto Medium" panose="02000000000000000000" pitchFamily="2" charset="0"/>
                <a:ea typeface="Roboto Medium" panose="02000000000000000000" pitchFamily="2" charset="0"/>
                <a:cs typeface="Arial" charset="0"/>
              </a:rPr>
              <a:t>CHAPITRE </a:t>
            </a:r>
            <a:r>
              <a:rPr lang="fr-FR" altLang="fr-FR" sz="4000" dirty="0">
                <a:latin typeface="Roboto Light" panose="02000000000000000000" pitchFamily="2" charset="0"/>
                <a:ea typeface="Roboto Light" panose="02000000000000000000" pitchFamily="2" charset="0"/>
                <a:cs typeface="Arial" charset="0"/>
              </a:rPr>
              <a:t>Page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21710ABD-381A-414F-B168-5EA5AF5C8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508" y="6309002"/>
            <a:ext cx="5158800" cy="548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fr-FR" dirty="0"/>
              <a:t>CONFIDENTIAL</a:t>
            </a: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C51467A6-85D3-460D-8EC1-68B0345E9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9764" y="6309001"/>
            <a:ext cx="569644" cy="548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2AA268E2-69CB-4372-A226-1078EDEE1E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5A46445-23DC-4B3E-BB31-6379FFCE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764" y="1449388"/>
            <a:ext cx="82803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98" y="6420915"/>
            <a:ext cx="1184201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6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</p:sldLayoutIdLst>
  <p:hf sldNum="0" hdr="0" ftr="0" dt="0"/>
  <p:txStyles>
    <p:titleStyle>
      <a:lvl1pPr algn="l" defTabSz="544237" rtl="0" eaLnBrk="1" latinLnBrk="0" hangingPunct="1">
        <a:spcBef>
          <a:spcPct val="0"/>
        </a:spcBef>
        <a:buNone/>
        <a:defRPr sz="3200" kern="1200">
          <a:solidFill>
            <a:srgbClr val="4066AA"/>
          </a:solidFill>
          <a:latin typeface="Roboto Medium" panose="02000000000000000000" pitchFamily="2" charset="0"/>
          <a:ea typeface="Roboto Medium" panose="02000000000000000000" pitchFamily="2" charset="0"/>
          <a:cs typeface="Arial"/>
        </a:defRPr>
      </a:lvl1pPr>
    </p:titleStyle>
    <p:bodyStyle>
      <a:lvl1pPr marL="342900" indent="-342900" algn="l" defTabSz="544237" rtl="0" eaLnBrk="1" latinLnBrk="0" hangingPunct="1">
        <a:spcBef>
          <a:spcPct val="20000"/>
        </a:spcBef>
        <a:buClr>
          <a:srgbClr val="EC7406"/>
        </a:buClr>
        <a:buFont typeface="Wingdings" panose="05000000000000000000" pitchFamily="2" charset="2"/>
        <a:buChar char="§"/>
        <a:defRPr sz="2400" kern="1200" baseline="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1pPr>
      <a:lvl2pPr marL="884386" indent="-340149" algn="l" defTabSz="54423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2pPr>
      <a:lvl3pPr marL="1360593" indent="-272119" algn="l" defTabSz="5442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3pPr>
      <a:lvl4pPr marL="1904831" indent="-272119" algn="l" defTabSz="54423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4pPr>
      <a:lvl5pPr marL="2449068" indent="-272119" algn="l" defTabSz="544237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5pPr>
      <a:lvl6pPr marL="2993305" indent="-272119" algn="l" defTabSz="5442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42" indent="-272119" algn="l" defTabSz="5442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1" indent="-272119" algn="l" defTabSz="5442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6" indent="-272119" algn="l" defTabSz="5442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5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3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950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7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4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661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8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1549">
          <p15:clr>
            <a:srgbClr val="F26B43"/>
          </p15:clr>
        </p15:guide>
        <p15:guide id="3" pos="7219">
          <p15:clr>
            <a:srgbClr val="F26B43"/>
          </p15:clr>
        </p15:guide>
        <p15:guide id="4" orient="horz" pos="550">
          <p15:clr>
            <a:srgbClr val="F26B43"/>
          </p15:clr>
        </p15:guide>
        <p15:guide id="5" pos="121">
          <p15:clr>
            <a:srgbClr val="F26B43"/>
          </p15:clr>
        </p15:guide>
        <p15:guide id="6" pos="200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32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93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itre 16">
            <a:extLst>
              <a:ext uri="{FF2B5EF4-FFF2-40B4-BE49-F238E27FC236}">
                <a16:creationId xmlns:a16="http://schemas.microsoft.com/office/drawing/2014/main" id="{C91159E2-2CF5-40DC-864F-FE3EE733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254" y="499433"/>
            <a:ext cx="8289143" cy="399113"/>
          </a:xfrm>
          <a:prstGeom prst="rect">
            <a:avLst/>
          </a:prstGeom>
        </p:spPr>
        <p:txBody>
          <a:bodyPr vert="horz" lIns="0" tIns="0" rIns="0" bIns="0" numCol="1" rtlCol="0" anchor="ctr">
            <a:noAutofit/>
          </a:bodyPr>
          <a:lstStyle/>
          <a:p>
            <a:pPr eaLnBrk="1" hangingPunct="1"/>
            <a:r>
              <a:rPr lang="fr-FR" altLang="fr-FR" sz="4000" dirty="0">
                <a:latin typeface="Roboto Medium" panose="02000000000000000000" pitchFamily="2" charset="0"/>
                <a:ea typeface="Roboto Medium" panose="02000000000000000000" pitchFamily="2" charset="0"/>
                <a:cs typeface="Arial" charset="0"/>
              </a:rPr>
              <a:t>CHAPITRE </a:t>
            </a:r>
            <a:r>
              <a:rPr lang="fr-FR" altLang="fr-FR" sz="4000" dirty="0">
                <a:latin typeface="Roboto Light" panose="02000000000000000000" pitchFamily="2" charset="0"/>
                <a:ea typeface="Roboto Light" panose="02000000000000000000" pitchFamily="2" charset="0"/>
                <a:cs typeface="Arial" charset="0"/>
              </a:rPr>
              <a:t>Page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21710ABD-381A-414F-B168-5EA5AF5C8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508" y="6309002"/>
            <a:ext cx="5941764" cy="548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C51467A6-85D3-460D-8EC1-68B0345E9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9764" y="6309001"/>
            <a:ext cx="569644" cy="548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2AA268E2-69CB-4372-A226-1078EDEE1E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5A46445-23DC-4B3E-BB31-6379FFCE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764" y="1449388"/>
            <a:ext cx="82803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bg object 16">
            <a:extLst>
              <a:ext uri="{FF2B5EF4-FFF2-40B4-BE49-F238E27FC236}">
                <a16:creationId xmlns:a16="http://schemas.microsoft.com/office/drawing/2014/main" id="{AB329791-A489-48B9-B9E0-A9A40C2E4DCD}"/>
              </a:ext>
            </a:extLst>
          </p:cNvPr>
          <p:cNvSpPr/>
          <p:nvPr userDrawn="1"/>
        </p:nvSpPr>
        <p:spPr>
          <a:xfrm>
            <a:off x="-1" y="0"/>
            <a:ext cx="2459011" cy="6858000"/>
          </a:xfrm>
          <a:custGeom>
            <a:avLst/>
            <a:gdLst/>
            <a:ahLst/>
            <a:cxnLst/>
            <a:rect l="l" t="t" r="r" b="b"/>
            <a:pathLst>
              <a:path w="3587115" h="6840220">
                <a:moveTo>
                  <a:pt x="3587089" y="0"/>
                </a:moveTo>
                <a:lnTo>
                  <a:pt x="0" y="0"/>
                </a:lnTo>
                <a:lnTo>
                  <a:pt x="0" y="6840004"/>
                </a:lnTo>
                <a:lnTo>
                  <a:pt x="3587089" y="6840004"/>
                </a:lnTo>
                <a:lnTo>
                  <a:pt x="3587089" y="0"/>
                </a:lnTo>
                <a:close/>
              </a:path>
            </a:pathLst>
          </a:custGeom>
          <a:solidFill>
            <a:srgbClr val="2A4072"/>
          </a:solidFill>
          <a:effectLst/>
        </p:spPr>
        <p:txBody>
          <a:bodyPr wrap="square" lIns="0" tIns="0" rIns="0" bIns="0" rtlCol="0"/>
          <a:lstStyle/>
          <a:p>
            <a:endParaRPr sz="2844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1AC915D-3DC5-4DCE-B290-EB8B85AC36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2088" y="403304"/>
            <a:ext cx="2031074" cy="474411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59DC481C-50AA-4245-8613-E9AE4CDE22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4963" y="6420915"/>
            <a:ext cx="1495200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hf sldNum="0" hdr="0" ftr="0" dt="0"/>
  <p:txStyles>
    <p:titleStyle>
      <a:lvl1pPr algn="l" defTabSz="544237" rtl="0" eaLnBrk="1" latinLnBrk="0" hangingPunct="1">
        <a:spcBef>
          <a:spcPct val="0"/>
        </a:spcBef>
        <a:buNone/>
        <a:defRPr sz="3200" kern="1200">
          <a:solidFill>
            <a:srgbClr val="4066A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544237" rtl="0" eaLnBrk="1" latinLnBrk="0" hangingPunct="1">
        <a:spcBef>
          <a:spcPct val="20000"/>
        </a:spcBef>
        <a:buClr>
          <a:srgbClr val="EC7406"/>
        </a:buClr>
        <a:buFont typeface="Wingdings" panose="05000000000000000000" pitchFamily="2" charset="2"/>
        <a:buChar char="§"/>
        <a:defRPr sz="2400" kern="1200" baseline="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1pPr>
      <a:lvl2pPr marL="884386" indent="-340149" algn="l" defTabSz="54423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2pPr>
      <a:lvl3pPr marL="1360593" indent="-272119" algn="l" defTabSz="5442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3pPr>
      <a:lvl4pPr marL="1904831" indent="-272119" algn="l" defTabSz="54423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4pPr>
      <a:lvl5pPr marL="2449068" indent="-272119" algn="l" defTabSz="544237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5pPr>
      <a:lvl6pPr marL="2993305" indent="-272119" algn="l" defTabSz="5442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42" indent="-272119" algn="l" defTabSz="5442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1" indent="-272119" algn="l" defTabSz="5442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6" indent="-272119" algn="l" defTabSz="5442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5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3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950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7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4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661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8" algn="l" defTabSz="54423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1549">
          <p15:clr>
            <a:srgbClr val="F26B43"/>
          </p15:clr>
        </p15:guide>
        <p15:guide id="3" pos="7219">
          <p15:clr>
            <a:srgbClr val="F26B43"/>
          </p15:clr>
        </p15:guide>
        <p15:guide id="4" orient="horz" pos="550">
          <p15:clr>
            <a:srgbClr val="F26B43"/>
          </p15:clr>
        </p15:guide>
        <p15:guide id="5" pos="121">
          <p15:clr>
            <a:srgbClr val="F26B43"/>
          </p15:clr>
        </p15:guide>
        <p15:guide id="6" pos="200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3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9DE3B-35E4-4E09-B7B3-066635C1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Index égalité femmes-hommes 2025</a:t>
            </a:r>
            <a:endParaRPr lang="fr-FR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71533" y="2684690"/>
            <a:ext cx="8500800" cy="37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Résultat de l’index</a:t>
            </a:r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0" b="34340"/>
          <a:stretch>
            <a:fillRect/>
          </a:stretch>
        </p:blipFill>
        <p:spPr/>
      </p:pic>
      <p:sp>
        <p:nvSpPr>
          <p:cNvPr id="7" name="Sous-titre 2"/>
          <p:cNvSpPr txBox="1">
            <a:spLocks/>
          </p:cNvSpPr>
          <p:nvPr/>
        </p:nvSpPr>
        <p:spPr>
          <a:xfrm>
            <a:off x="2971533" y="3018477"/>
            <a:ext cx="8500800" cy="6689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800" kern="1200" dirty="0">
                <a:solidFill>
                  <a:srgbClr val="4066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b="1" i="1" dirty="0"/>
              <a:t>76,47/100</a:t>
            </a:r>
          </a:p>
        </p:txBody>
      </p:sp>
    </p:spTree>
    <p:extLst>
      <p:ext uri="{BB962C8B-B14F-4D97-AF65-F5344CB8AC3E}">
        <p14:creationId xmlns:p14="http://schemas.microsoft.com/office/powerpoint/2010/main" val="133902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960" y="3802783"/>
            <a:ext cx="1337252" cy="133725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05307" y="244039"/>
            <a:ext cx="8289143" cy="399113"/>
          </a:xfrm>
        </p:spPr>
        <p:txBody>
          <a:bodyPr/>
          <a:lstStyle/>
          <a:p>
            <a:r>
              <a:rPr lang="fr-FR" dirty="0"/>
              <a:t>Détail de l’index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30205" y="2131377"/>
            <a:ext cx="2770910" cy="748144"/>
          </a:xfrm>
          <a:prstGeom prst="rect">
            <a:avLst/>
          </a:prstGeom>
        </p:spPr>
        <p:txBody>
          <a:bodyPr wrap="square" lIns="0" tIns="40813" rIns="81627" bIns="40813" rtlCol="0">
            <a:normAutofit fontScale="85000" lnSpcReduction="20000"/>
          </a:bodyPr>
          <a:lstStyle/>
          <a:p>
            <a:pPr algn="ctr"/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</a:rPr>
              <a:t>25/40</a:t>
            </a:r>
          </a:p>
          <a:p>
            <a:pPr algn="ctr"/>
            <a:endParaRPr lang="fr-FR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/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</a:rPr>
              <a:t>Écart de rémunération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502237" y="2131377"/>
            <a:ext cx="4202545" cy="1034332"/>
          </a:xfrm>
          <a:prstGeom prst="rect">
            <a:avLst/>
          </a:prstGeom>
        </p:spPr>
        <p:txBody>
          <a:bodyPr wrap="square" lIns="0" tIns="40813" rIns="81627" bIns="40813" rtlCol="0">
            <a:normAutofit fontScale="85000" lnSpcReduction="20000"/>
          </a:bodyPr>
          <a:lstStyle/>
          <a:p>
            <a:pPr algn="ctr"/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</a:rPr>
              <a:t>35/35</a:t>
            </a:r>
          </a:p>
          <a:p>
            <a:pPr algn="ctr"/>
            <a:endParaRPr lang="fr-FR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/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</a:rPr>
              <a:t>Écart de taux d’augmentations individuelles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530205" y="5026889"/>
            <a:ext cx="3454401" cy="1408546"/>
          </a:xfrm>
          <a:prstGeom prst="rect">
            <a:avLst/>
          </a:prstGeom>
        </p:spPr>
        <p:txBody>
          <a:bodyPr wrap="square" lIns="0" tIns="40813" rIns="81627" bIns="40813" rtlCol="0">
            <a:noAutofit/>
          </a:bodyPr>
          <a:lstStyle/>
          <a:p>
            <a:pPr algn="ctr"/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NC</a:t>
            </a:r>
          </a:p>
          <a:p>
            <a:pPr algn="ctr"/>
            <a:endParaRPr lang="fr-FR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/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% de salariées ayant été augmentées au retour du congé maternité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989455" y="5047669"/>
            <a:ext cx="3228110" cy="748147"/>
          </a:xfrm>
          <a:prstGeom prst="rect">
            <a:avLst/>
          </a:prstGeom>
        </p:spPr>
        <p:txBody>
          <a:bodyPr wrap="square" lIns="0" tIns="40813" rIns="81627" bIns="40813" rtlCol="0">
            <a:noAutofit/>
          </a:bodyPr>
          <a:lstStyle/>
          <a:p>
            <a:pPr algn="ctr"/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5/10</a:t>
            </a:r>
          </a:p>
          <a:p>
            <a:pPr algn="ctr"/>
            <a:endParaRPr lang="fr-FR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/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Nombre de salariés du sexe sous représenté parmi les 10 plus hautes rémunérations</a:t>
            </a:r>
          </a:p>
        </p:txBody>
      </p:sp>
      <p:pic>
        <p:nvPicPr>
          <p:cNvPr id="1026" name="Picture 2" descr="Augmentation des stocks graphique de barres | Télécharger Icon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638" y="1292979"/>
            <a:ext cx="667182" cy="6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o, european, finance, hand, offer, salary, servic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49" y="1292979"/>
            <a:ext cx="661194" cy="66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ion d'égalité des sexes. icône homme et femme sur une balançoir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85" y="4137806"/>
            <a:ext cx="1429690" cy="9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880BB-AAE5-8D6E-07F9-AE9C004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B8B0CEE-0804-3696-5A0A-AC68AA1F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307" y="244039"/>
            <a:ext cx="8289143" cy="399113"/>
          </a:xfrm>
        </p:spPr>
        <p:txBody>
          <a:bodyPr/>
          <a:lstStyle/>
          <a:p>
            <a:r>
              <a:rPr lang="fr-FR" dirty="0"/>
              <a:t>Objectifs de progression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2943BC-0B24-6899-FACA-5905A7022E07}"/>
              </a:ext>
            </a:extLst>
          </p:cNvPr>
          <p:cNvSpPr txBox="1"/>
          <p:nvPr/>
        </p:nvSpPr>
        <p:spPr>
          <a:xfrm>
            <a:off x="3694544" y="1547775"/>
            <a:ext cx="2770910" cy="748144"/>
          </a:xfrm>
          <a:prstGeom prst="rect">
            <a:avLst/>
          </a:prstGeom>
        </p:spPr>
        <p:txBody>
          <a:bodyPr wrap="square" lIns="0" tIns="40813" rIns="81627" bIns="40813" rtlCol="0">
            <a:normAutofit/>
          </a:bodyPr>
          <a:lstStyle/>
          <a:p>
            <a:pPr algn="ctr"/>
            <a:endParaRPr lang="fr-FR" sz="20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/>
            <a:r>
              <a:rPr lang="fr-FR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Écart de rémunération </a:t>
            </a:r>
          </a:p>
        </p:txBody>
      </p:sp>
      <p:pic>
        <p:nvPicPr>
          <p:cNvPr id="1028" name="Picture 4" descr="Euro, european, finance, hand, offer, salary, service icon">
            <a:extLst>
              <a:ext uri="{FF2B5EF4-FFF2-40B4-BE49-F238E27FC236}">
                <a16:creationId xmlns:a16="http://schemas.microsoft.com/office/drawing/2014/main" id="{CBF562E7-CD46-DE8C-A1CD-CD84681D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97" y="1653200"/>
            <a:ext cx="707374" cy="7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30851A-8584-6CA0-F679-0A0023C4C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E731EE-4540-FC5C-910C-1C737DC10F44}"/>
              </a:ext>
            </a:extLst>
          </p:cNvPr>
          <p:cNvSpPr txBox="1"/>
          <p:nvPr/>
        </p:nvSpPr>
        <p:spPr>
          <a:xfrm>
            <a:off x="2636190" y="2757944"/>
            <a:ext cx="7218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Atteindre la note de 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31/40 d'ici le 28 février 2029</a:t>
            </a:r>
            <a:r>
              <a:rPr kumimoji="0" lang="fr-FR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(calcul sur les données 2028), avec un objectif intermédiaire de 27/40 pour l'index 2027. </a:t>
            </a:r>
          </a:p>
        </p:txBody>
      </p:sp>
      <p:pic>
        <p:nvPicPr>
          <p:cNvPr id="8" name="Picture 6" descr="notion d'égalité des sexes. icône homme et femme sur une balançoire ...">
            <a:extLst>
              <a:ext uri="{FF2B5EF4-FFF2-40B4-BE49-F238E27FC236}">
                <a16:creationId xmlns:a16="http://schemas.microsoft.com/office/drawing/2014/main" id="{913E4BD8-1B58-AF64-FD3E-838B455A6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63" y="3907614"/>
            <a:ext cx="1071658" cy="7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6FADABB-5ECA-F28A-37D0-8AC544AAB488}"/>
              </a:ext>
            </a:extLst>
          </p:cNvPr>
          <p:cNvSpPr txBox="1"/>
          <p:nvPr/>
        </p:nvSpPr>
        <p:spPr>
          <a:xfrm>
            <a:off x="3694544" y="3914167"/>
            <a:ext cx="8866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Nombre de salariés du sexe sous représenté parmi les 10 plus hautes rémunérations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DCEC73-718B-DDC0-DCE4-42EFD6459025}"/>
              </a:ext>
            </a:extLst>
          </p:cNvPr>
          <p:cNvSpPr txBox="1"/>
          <p:nvPr/>
        </p:nvSpPr>
        <p:spPr>
          <a:xfrm>
            <a:off x="2636190" y="4816014"/>
            <a:ext cx="7976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+mj-lt"/>
              </a:rPr>
              <a:t>Etudier la possibilité de mettre en place des </a:t>
            </a:r>
            <a:r>
              <a:rPr lang="fr-FR" sz="1600" b="1" i="1" dirty="0">
                <a:latin typeface="+mj-lt"/>
              </a:rPr>
              <a:t>programmes de mentorat et sponsoring </a:t>
            </a:r>
            <a:r>
              <a:rPr lang="fr-FR" sz="1600" i="1" dirty="0">
                <a:latin typeface="+mj-lt"/>
              </a:rPr>
              <a:t>en interne et renforcer notre marque employeur auprès des ingénieures dans les écoles.</a:t>
            </a:r>
          </a:p>
        </p:txBody>
      </p:sp>
    </p:spTree>
    <p:extLst>
      <p:ext uri="{BB962C8B-B14F-4D97-AF65-F5344CB8AC3E}">
        <p14:creationId xmlns:p14="http://schemas.microsoft.com/office/powerpoint/2010/main" val="4053598512"/>
      </p:ext>
    </p:extLst>
  </p:cSld>
  <p:clrMapOvr>
    <a:masterClrMapping/>
  </p:clrMapOvr>
</p:sld>
</file>

<file path=ppt/theme/theme1.xml><?xml version="1.0" encoding="utf-8"?>
<a:theme xmlns:a="http://schemas.openxmlformats.org/drawingml/2006/main" name="1_ITOPP - Page TITRES">
  <a:themeElements>
    <a:clrScheme name="ALCEN">
      <a:dk1>
        <a:srgbClr val="7F7F7F"/>
      </a:dk1>
      <a:lt1>
        <a:srgbClr val="FFFFFF"/>
      </a:lt1>
      <a:dk2>
        <a:srgbClr val="2B426D"/>
      </a:dk2>
      <a:lt2>
        <a:srgbClr val="F2F2F2"/>
      </a:lt2>
      <a:accent1>
        <a:srgbClr val="4066AA"/>
      </a:accent1>
      <a:accent2>
        <a:srgbClr val="5279BE"/>
      </a:accent2>
      <a:accent3>
        <a:srgbClr val="698BC7"/>
      </a:accent3>
      <a:accent4>
        <a:srgbClr val="89A3D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CEN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template beta beams_version menu.potx" id="{3A382EA6-2F86-4B7C-954A-A02B7932F557}" vid="{C3C57787-B70A-4190-9F48-4A30D7A6DC47}"/>
    </a:ext>
  </a:extLst>
</a:theme>
</file>

<file path=ppt/theme/theme2.xml><?xml version="1.0" encoding="utf-8"?>
<a:theme xmlns:a="http://schemas.openxmlformats.org/drawingml/2006/main" name="1_Theme - ITOPP _ version avec menu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66AA"/>
      </a:accent1>
      <a:accent2>
        <a:srgbClr val="5279BE"/>
      </a:accent2>
      <a:accent3>
        <a:srgbClr val="698BC7"/>
      </a:accent3>
      <a:accent4>
        <a:srgbClr val="89A3D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CEN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40813" rIns="81627" bIns="40813">
        <a:normAutofit/>
      </a:bodyPr>
      <a:lstStyle>
        <a:defPPr algn="l">
          <a:defRPr dirty="0" smtClean="0">
            <a:latin typeface="Roboto Light" panose="02000000000000000000" pitchFamily="2" charset="0"/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 template beta beams_version menu.potx" id="{3A382EA6-2F86-4B7C-954A-A02B7932F557}" vid="{5E853C0B-3B4A-4BBE-8157-413D9374605D}"/>
    </a:ext>
  </a:extLst>
</a:theme>
</file>

<file path=ppt/theme/theme3.xml><?xml version="1.0" encoding="utf-8"?>
<a:theme xmlns:a="http://schemas.openxmlformats.org/drawingml/2006/main" name="1_ALCEN for HEALTH - Page TITRES">
  <a:themeElements>
    <a:clrScheme name="ALCEN">
      <a:dk1>
        <a:srgbClr val="7F7F7F"/>
      </a:dk1>
      <a:lt1>
        <a:srgbClr val="FFFFFF"/>
      </a:lt1>
      <a:dk2>
        <a:srgbClr val="2B426D"/>
      </a:dk2>
      <a:lt2>
        <a:srgbClr val="F2F2F2"/>
      </a:lt2>
      <a:accent1>
        <a:srgbClr val="4066AA"/>
      </a:accent1>
      <a:accent2>
        <a:srgbClr val="5279BE"/>
      </a:accent2>
      <a:accent3>
        <a:srgbClr val="698BC7"/>
      </a:accent3>
      <a:accent4>
        <a:srgbClr val="89A3D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CEN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template beta beams_version menu.potx" id="{3A382EA6-2F86-4B7C-954A-A02B7932F557}" vid="{5D39B674-7476-43F3-855C-57236D9347AA}"/>
    </a:ext>
  </a:extLst>
</a:theme>
</file>

<file path=ppt/theme/theme4.xml><?xml version="1.0" encoding="utf-8"?>
<a:theme xmlns:a="http://schemas.openxmlformats.org/drawingml/2006/main" name="1_Theme-ALCEN for HEALTH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66AA"/>
      </a:accent1>
      <a:accent2>
        <a:srgbClr val="5279BE"/>
      </a:accent2>
      <a:accent3>
        <a:srgbClr val="698BC7"/>
      </a:accent3>
      <a:accent4>
        <a:srgbClr val="89A3D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CEN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40813" rIns="81627" bIns="40813">
        <a:normAutofit/>
      </a:bodyPr>
      <a:lstStyle>
        <a:defPPr algn="l">
          <a:defRPr dirty="0" smtClean="0">
            <a:latin typeface="Roboto Light" panose="02000000000000000000" pitchFamily="2" charset="0"/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 template beta beams_version menu.potx" id="{3A382EA6-2F86-4B7C-954A-A02B7932F557}" vid="{6DC00A6A-4336-4C75-A9C2-C1E35266B66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5EA8AD648A04199224B49F026D688" ma:contentTypeVersion="1" ma:contentTypeDescription="Crée un document." ma:contentTypeScope="" ma:versionID="75ce8265adb4632ce7402ecc15f85040">
  <xsd:schema xmlns:xsd="http://www.w3.org/2001/XMLSchema" xmlns:xs="http://www.w3.org/2001/XMLSchema" xmlns:p="http://schemas.microsoft.com/office/2006/metadata/properties" xmlns:ns2="6fa032fe-f365-4c3e-8c86-0b17c85f2ebf" targetNamespace="http://schemas.microsoft.com/office/2006/metadata/properties" ma:root="true" ma:fieldsID="e94660ad4efdcb65aaf0b41cbebc51f6" ns2:_="">
    <xsd:import namespace="6fa032fe-f365-4c3e-8c86-0b17c85f2eb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032fe-f365-4c3e-8c86-0b17c85f2eb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a032fe-f365-4c3e-8c86-0b17c85f2ebf">HHHJ4RFMZYVH-87011116-72</_dlc_DocId>
    <_dlc_DocIdUrl xmlns="6fa032fe-f365-4c3e-8c86-0b17c85f2ebf">
      <Url>https://ithpp-alcen/sites/intranet/_layouts/15/DocIdRedir.aspx?ID=HHHJ4RFMZYVH-87011116-72</Url>
      <Description>HHHJ4RFMZYVH-87011116-72</Description>
    </_dlc_DocIdUrl>
  </documentManagement>
</p:properties>
</file>

<file path=customXml/itemProps1.xml><?xml version="1.0" encoding="utf-8"?>
<ds:datastoreItem xmlns:ds="http://schemas.openxmlformats.org/officeDocument/2006/customXml" ds:itemID="{1DFF8D25-FF25-4D5C-A17E-919A0409C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032fe-f365-4c3e-8c86-0b17c85f2e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FA0467-C8CB-4DBE-BD9A-CDC4D567F85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7DE2265-7D37-4116-BBF9-CF2C4901FD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346F00-8400-4A30-AB22-0C57350A276A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6fa032fe-f365-4c3e-8c86-0b17c85f2e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template beta beams_version menu</Template>
  <TotalTime>1160</TotalTime>
  <Words>140</Words>
  <Application>Microsoft Office PowerPoint</Application>
  <PresentationFormat>Grand écran</PresentationFormat>
  <Paragraphs>34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</vt:i4>
      </vt:variant>
    </vt:vector>
  </HeadingPairs>
  <TitlesOfParts>
    <vt:vector size="13" baseType="lpstr">
      <vt:lpstr>Roboto Light</vt:lpstr>
      <vt:lpstr>Calibri</vt:lpstr>
      <vt:lpstr>Arial</vt:lpstr>
      <vt:lpstr>Roboto</vt:lpstr>
      <vt:lpstr>Wingdings</vt:lpstr>
      <vt:lpstr>Roboto Medium</vt:lpstr>
      <vt:lpstr>1_ITOPP - Page TITRES</vt:lpstr>
      <vt:lpstr>1_Theme - ITOPP _ version avec menu</vt:lpstr>
      <vt:lpstr>1_ALCEN for HEALTH - Page TITRES</vt:lpstr>
      <vt:lpstr>1_Theme-ALCEN for HEALTH</vt:lpstr>
      <vt:lpstr>Index égalité femmes-hommes 2025</vt:lpstr>
      <vt:lpstr>Détail de l’index </vt:lpstr>
      <vt:lpstr>Objectifs de progression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Lavergne Lolita</dc:creator>
  <cp:lastModifiedBy>Jammes Adelaide</cp:lastModifiedBy>
  <cp:revision>49</cp:revision>
  <cp:lastPrinted>2020-05-28T12:26:35Z</cp:lastPrinted>
  <dcterms:created xsi:type="dcterms:W3CDTF">2023-01-23T16:10:38Z</dcterms:created>
  <dcterms:modified xsi:type="dcterms:W3CDTF">2026-03-02T17:05:28Z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0x0101000025EA8AD648A04199224B49F026D688</vt:lpwstr>
  </property>
  <property fmtid="{D5CDD505-2E9C-101B-9397-08002B2CF9AE}" pid="3" name="_dlc_DocIdItemGuid">
    <vt:lpwstr>628981d6-cbb1-4d6d-9899-840af392d554</vt:lpwstr>
  </property>
</Properties>
</file>